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363" r:id="rId3"/>
    <p:sldId id="380" r:id="rId4"/>
    <p:sldId id="377" r:id="rId5"/>
    <p:sldId id="378" r:id="rId6"/>
    <p:sldId id="379" r:id="rId7"/>
    <p:sldId id="389" r:id="rId8"/>
    <p:sldId id="382" r:id="rId9"/>
    <p:sldId id="383" r:id="rId10"/>
    <p:sldId id="384" r:id="rId11"/>
    <p:sldId id="385" r:id="rId12"/>
    <p:sldId id="388" r:id="rId13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A7C"/>
    <a:srgbClr val="182C7F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42" d="100"/>
          <a:sy n="142" d="100"/>
        </p:scale>
        <p:origin x="714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13.07.2026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13.07.2026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13.07.2026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13.07.2026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13.07.2026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9537"/>
            <a:ext cx="4013935" cy="5153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3275856" y="630458"/>
            <a:ext cx="5461388" cy="222932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4220123" y="936193"/>
            <a:ext cx="441216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ОБЕСПЕЧЕНИЕ БЕЗОПАСНОСТИ ЖИЗНЕДЕЯТЕЛЬНОСТИ: 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 КИБЕРАТАК ДО ПРАВИЛ 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ДОРОГАХ</a:t>
            </a:r>
            <a:endParaRPr lang="ru-RU" sz="2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707904" y="884226"/>
            <a:ext cx="180020" cy="17595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959932" y="4191929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4175956" y="2931790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rgbClr val="002060"/>
                </a:solidFill>
              </a:rPr>
              <a:t>Единый день </a:t>
            </a:r>
            <a:br>
              <a:rPr lang="ru-RU" sz="2300" b="1" dirty="0">
                <a:solidFill>
                  <a:srgbClr val="002060"/>
                </a:solidFill>
              </a:rPr>
            </a:br>
            <a:r>
              <a:rPr lang="ru-RU" sz="2300" b="1" dirty="0">
                <a:solidFill>
                  <a:srgbClr val="002060"/>
                </a:solidFill>
              </a:rPr>
              <a:t>информирования населения </a:t>
            </a:r>
            <a:br>
              <a:rPr lang="ru-RU" sz="23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4101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июль 2026 г.</a:t>
            </a:r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5400000">
            <a:off x="8558097" y="4313595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48680" y="525910"/>
            <a:ext cx="6499584" cy="62223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1560" y="560026"/>
            <a:ext cx="74168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РОСТ ДОЛИ КИБЕРПРЕСТУПЛЕНИЙ</a:t>
            </a:r>
          </a:p>
        </p:txBody>
      </p:sp>
    </p:spTree>
    <p:extLst>
      <p:ext uri="{BB962C8B-B14F-4D97-AF65-F5344CB8AC3E}">
        <p14:creationId xmlns:p14="http://schemas.microsoft.com/office/powerpoint/2010/main" val="3278284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43580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40453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5400000">
            <a:off x="8558097" y="1537981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51520" y="145544"/>
            <a:ext cx="9001000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50" b="1" dirty="0">
                <a:solidFill>
                  <a:srgbClr val="0A0A7C"/>
                </a:solidFill>
              </a:rPr>
              <a:t>СТАТИСТИКА ГИБЕЛИ НА ВОДОЕМАХ РЕСПУБЛИКИ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1600" y="4517548"/>
            <a:ext cx="6984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</a:rPr>
              <a:t>* По информации Министерства по чрезвычайным ситуациям Республики Беларусь</a:t>
            </a:r>
            <a:endParaRPr lang="ru-RU" sz="14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27002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5400000">
            <a:off x="8558097" y="4202277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27002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5400000">
            <a:off x="8558097" y="-46195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81894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5400000">
            <a:off x="8558097" y="2225149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477496" y="218133"/>
            <a:ext cx="74168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Статистика дорожно-транспортных происшествий с участием несовершеннолетних (январь-май 2026 г.)</a:t>
            </a:r>
            <a:endParaRPr lang="ru-RU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629570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40676" y="149320"/>
            <a:ext cx="8551803" cy="62223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5565" y="221908"/>
            <a:ext cx="795687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ПРАВИЛА БЕЗОПАСНОСТИ ДЛЯ ПЕШЕХОДОВ</a:t>
            </a:r>
          </a:p>
        </p:txBody>
      </p:sp>
    </p:spTree>
    <p:extLst>
      <p:ext uri="{BB962C8B-B14F-4D97-AF65-F5344CB8AC3E}">
        <p14:creationId xmlns:p14="http://schemas.microsoft.com/office/powerpoint/2010/main" val="40749832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17932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20385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710911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12775</TotalTime>
  <Words>55</Words>
  <Application>Microsoft Office PowerPoint</Application>
  <PresentationFormat>Экран (16:9)</PresentationFormat>
  <Paragraphs>8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5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Вероника Ретнёва</cp:lastModifiedBy>
  <cp:revision>453</cp:revision>
  <dcterms:created xsi:type="dcterms:W3CDTF">2024-07-24T10:48:12Z</dcterms:created>
  <dcterms:modified xsi:type="dcterms:W3CDTF">2026-07-13T09:35:37Z</dcterms:modified>
</cp:coreProperties>
</file>